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62" r:id="rId5"/>
    <p:sldId id="267" r:id="rId6"/>
    <p:sldId id="268" r:id="rId7"/>
    <p:sldId id="270" r:id="rId8"/>
    <p:sldId id="269" r:id="rId9"/>
    <p:sldId id="263" r:id="rId10"/>
    <p:sldId id="264" r:id="rId11"/>
    <p:sldId id="259" r:id="rId12"/>
    <p:sldId id="271" r:id="rId13"/>
    <p:sldId id="272" r:id="rId14"/>
    <p:sldId id="273" r:id="rId15"/>
    <p:sldId id="265" r:id="rId16"/>
    <p:sldId id="258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CAEED-1546-40F0-A6E7-99F0A44B4BD7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5970-6C0F-40DB-A065-726EBFA8B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4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9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32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1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9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8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32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0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Project Development Workflow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/>
              <a:t>Git, GitHub, and </a:t>
            </a:r>
            <a:r>
              <a:rPr lang="en-GB" dirty="0" err="1"/>
              <a:t>SourceTree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70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3(c).Commit Changes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111" r="15556" b="39674"/>
          <a:stretch/>
        </p:blipFill>
        <p:spPr bwMode="auto">
          <a:xfrm>
            <a:off x="687797" y="1484784"/>
            <a:ext cx="7768406" cy="511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25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4. Keeping Up-to-Date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(while in a side branch)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Fetch &amp; Pull origin/master </a:t>
            </a:r>
            <a:r>
              <a:rPr lang="en-GB" b="1" u="sng" dirty="0" smtClean="0">
                <a:solidFill>
                  <a:srgbClr val="C00000"/>
                </a:solidFill>
              </a:rPr>
              <a:t>into</a:t>
            </a:r>
            <a:r>
              <a:rPr lang="en-GB" dirty="0" smtClean="0"/>
              <a:t> your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334"/>
          <a:stretch/>
        </p:blipFill>
        <p:spPr bwMode="auto">
          <a:xfrm>
            <a:off x="1250950" y="3284984"/>
            <a:ext cx="66421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rved Left Arrow 9"/>
          <p:cNvSpPr/>
          <p:nvPr/>
        </p:nvSpPr>
        <p:spPr>
          <a:xfrm>
            <a:off x="2972222" y="4149080"/>
            <a:ext cx="360040" cy="295886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5</a:t>
            </a:r>
            <a:r>
              <a:rPr lang="en-GB" dirty="0" smtClean="0"/>
              <a:t>. Merge Change into master</a:t>
            </a:r>
            <a:br>
              <a:rPr lang="en-GB" dirty="0" smtClean="0"/>
            </a:br>
            <a:r>
              <a:rPr lang="en-GB" dirty="0" smtClean="0"/>
              <a:t>(remember to switch to master first)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branch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1" t="33905" r="1667" b="18857"/>
          <a:stretch/>
        </p:blipFill>
        <p:spPr bwMode="auto">
          <a:xfrm>
            <a:off x="0" y="1586991"/>
            <a:ext cx="9144000" cy="5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6. </a:t>
            </a:r>
            <a:r>
              <a:rPr lang="en-GB" dirty="0"/>
              <a:t>Push to origin/master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46666" r="22083" b="27889"/>
          <a:stretch/>
        </p:blipFill>
        <p:spPr bwMode="auto">
          <a:xfrm>
            <a:off x="1733550" y="3933056"/>
            <a:ext cx="56769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85293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78000" y="331446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sz="2600" dirty="0" smtClean="0"/>
              <a:t>If someone happens to push updates in between your steps 4 and 6, you may need to Pull again and deal with the potential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320482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Delete </a:t>
            </a:r>
            <a:r>
              <a:rPr lang="en-GB" dirty="0"/>
              <a:t>side branch ... and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Delete your local side branch if this particular line of development is completed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Rinse and repeat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4000" r="7778" b="61556"/>
          <a:stretch/>
        </p:blipFill>
        <p:spPr bwMode="auto">
          <a:xfrm>
            <a:off x="1720850" y="2723232"/>
            <a:ext cx="57023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23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Essential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</a:p>
          <a:p>
            <a:r>
              <a:rPr lang="en-GB" dirty="0" smtClean="0"/>
              <a:t>Stage and commit changes</a:t>
            </a:r>
          </a:p>
          <a:p>
            <a:r>
              <a:rPr lang="en-GB" dirty="0" smtClean="0"/>
              <a:t>Merge commits</a:t>
            </a:r>
          </a:p>
          <a:p>
            <a:r>
              <a:rPr lang="en-GB" dirty="0" smtClean="0"/>
              <a:t>Pull and push 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4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Create your side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Double-click to switch between branches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2" t="9000" r="28750" b="60710"/>
          <a:stretch/>
        </p:blipFill>
        <p:spPr bwMode="auto">
          <a:xfrm>
            <a:off x="7734300" y="3284984"/>
            <a:ext cx="1409700" cy="346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328498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6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Keeping Up-to-Date</a:t>
            </a:r>
            <a:br>
              <a:rPr lang="en-GB" dirty="0" smtClean="0"/>
            </a:br>
            <a:r>
              <a:rPr lang="en-GB" dirty="0" smtClean="0"/>
              <a:t>(master &lt;-&gt; origin/master)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556"/>
          <a:stretch/>
        </p:blipFill>
        <p:spPr bwMode="auto">
          <a:xfrm>
            <a:off x="1250950" y="3284984"/>
            <a:ext cx="66421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88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Practices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GB" dirty="0" smtClean="0"/>
              <a:t>rigin/master </a:t>
            </a:r>
            <a:r>
              <a:rPr lang="en-GB" dirty="0"/>
              <a:t>should never be </a:t>
            </a:r>
            <a:r>
              <a:rPr lang="en-GB" dirty="0" smtClean="0"/>
              <a:t>broken</a:t>
            </a:r>
          </a:p>
          <a:p>
            <a:pPr lvl="1"/>
            <a:r>
              <a:rPr lang="en-GB" dirty="0"/>
              <a:t>You should always have full confidence that deploying </a:t>
            </a:r>
            <a:r>
              <a:rPr lang="en-GB" dirty="0" smtClean="0"/>
              <a:t>to the remote won’t </a:t>
            </a:r>
            <a:r>
              <a:rPr lang="en-GB" dirty="0"/>
              <a:t>break </a:t>
            </a:r>
            <a:r>
              <a:rPr lang="en-GB" dirty="0" smtClean="0"/>
              <a:t>anything</a:t>
            </a:r>
          </a:p>
          <a:p>
            <a:pPr lvl="1"/>
            <a:r>
              <a:rPr lang="en-GB" dirty="0" smtClean="0"/>
              <a:t>Develop features and bug fixes in side branches</a:t>
            </a:r>
          </a:p>
        </p:txBody>
      </p:sp>
    </p:spTree>
    <p:extLst>
      <p:ext uri="{BB962C8B-B14F-4D97-AF65-F5344CB8AC3E}">
        <p14:creationId xmlns:p14="http://schemas.microsoft.com/office/powerpoint/2010/main" val="411599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1890000" y="268097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90000" y="6093298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34000" y="340108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634000" y="268100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90000" y="3789103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90000" y="4509152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34000" y="4292833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890000" y="479718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34000" y="6093296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View of the Project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1394488"/>
            <a:ext cx="0" cy="4860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5554" y="626925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master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763963" y="1394488"/>
            <a:ext cx="0" cy="4860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23628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abc01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80312" y="1394488"/>
            <a:ext cx="0" cy="4860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40252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3">
                    <a:lumMod val="50000"/>
                  </a:schemeClr>
                </a:solidFill>
              </a:rPr>
              <a:t>stable</a:t>
            </a:r>
            <a:endParaRPr lang="en-GB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91955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308304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56388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691955" y="544522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691955" y="522920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691955" y="5013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356388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452320" y="59240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initial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05426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1691955" y="443714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1691955" y="422111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1691955" y="400509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05426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04160" y="260899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452320" y="412381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1.0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2320" y="323446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2.0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251169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3.0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505026" y="1394488"/>
            <a:ext cx="0" cy="486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26006" y="6269250"/>
            <a:ext cx="17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4">
                    <a:lumMod val="75000"/>
                  </a:schemeClr>
                </a:solidFill>
              </a:rPr>
              <a:t>origin/master</a:t>
            </a:r>
            <a:endParaRPr lang="en-GB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43301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43301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5433018" y="332907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543301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5433018" y="260899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543301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543301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3563606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1691955" y="578000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5433018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356388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543301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356388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543301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3563888" y="42208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356388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356388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3563888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356388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3563888" y="260899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890000" y="1960925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691955" y="260896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1691955" y="239294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1691955" y="2176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3563606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5433018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5433018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762000" y="195901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762000" y="3789103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3762000" y="2969037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3762000" y="479718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3762000" y="6093295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78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SourceTree</a:t>
            </a:r>
            <a:r>
              <a:rPr lang="en-GB" dirty="0" smtClean="0"/>
              <a:t>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744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6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Daily Routine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Fetch and pull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Create new side branch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Make, stage, and commit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/>
                  <a:t>) </a:t>
                </a:r>
                <a:endParaRPr lang="en-GB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Stay </a:t>
                </a:r>
                <a:r>
                  <a:rPr lang="en-GB" dirty="0"/>
                  <a:t>up-to-date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Merge change into master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Push to origin/master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Delete side branch ... and repeat</a:t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 algn="r">
                  <a:buNone/>
                </a:pP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resolve conflict when necessary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830" r="-1704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7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1. Fetch and Pull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(update master)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3333" r="38056" b="78334"/>
          <a:stretch/>
        </p:blipFill>
        <p:spPr bwMode="auto">
          <a:xfrm>
            <a:off x="2686050" y="3268588"/>
            <a:ext cx="3771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70000" y="2600984"/>
            <a:ext cx="1008112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333" r="30139" b="65522"/>
          <a:stretch/>
        </p:blipFill>
        <p:spPr bwMode="auto">
          <a:xfrm>
            <a:off x="1244600" y="4324524"/>
            <a:ext cx="6654800" cy="24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(if not already on)</a:t>
            </a:r>
          </a:p>
        </p:txBody>
      </p:sp>
    </p:spTree>
    <p:extLst>
      <p:ext uri="{BB962C8B-B14F-4D97-AF65-F5344CB8AC3E}">
        <p14:creationId xmlns:p14="http://schemas.microsoft.com/office/powerpoint/2010/main" val="106940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GB" dirty="0" smtClean="0"/>
              <a:t>2. Create New Side 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Create (and switch to) a new side branch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499544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931592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400506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67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3(a). Make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 nuts 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37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3(b). Stage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Remember only stage the necessary changes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6666" r="14653" b="45890"/>
          <a:stretch/>
        </p:blipFill>
        <p:spPr bwMode="auto">
          <a:xfrm>
            <a:off x="546100" y="2204864"/>
            <a:ext cx="8051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9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270</Words>
  <Application>Microsoft Office PowerPoint</Application>
  <PresentationFormat>On-screen Show (4:3)</PresentationFormat>
  <Paragraphs>79</Paragraphs>
  <Slides>17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Project Development Workflow</vt:lpstr>
      <vt:lpstr>Best Practices</vt:lpstr>
      <vt:lpstr>Your View of the Project</vt:lpstr>
      <vt:lpstr>SourceTree Interface</vt:lpstr>
      <vt:lpstr>Your Daily Routine</vt:lpstr>
      <vt:lpstr>1. Fetch and Pull* (update master)</vt:lpstr>
      <vt:lpstr>2. Create New Side Branch</vt:lpstr>
      <vt:lpstr>3(a). Make Changes</vt:lpstr>
      <vt:lpstr>3(b). Stage Changes</vt:lpstr>
      <vt:lpstr>3(c).Commit Changes</vt:lpstr>
      <vt:lpstr>4. Keeping Up-to-Date* (while in a side branch)</vt:lpstr>
      <vt:lpstr>5. Merge Change into master (remember to switch to master first)</vt:lpstr>
      <vt:lpstr>6. Push to origin/master*</vt:lpstr>
      <vt:lpstr>7. Delete side branch ... and repeat</vt:lpstr>
      <vt:lpstr>Essential Operations</vt:lpstr>
      <vt:lpstr>Branch</vt:lpstr>
      <vt:lpstr>Keeping Up-to-Date (master &lt;-&gt; origin/master)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Workflow</dc:title>
  <dc:creator>rrd09</dc:creator>
  <cp:lastModifiedBy>rrd09</cp:lastModifiedBy>
  <cp:revision>230</cp:revision>
  <dcterms:created xsi:type="dcterms:W3CDTF">2013-10-04T07:40:57Z</dcterms:created>
  <dcterms:modified xsi:type="dcterms:W3CDTF">2013-10-06T21:33:50Z</dcterms:modified>
</cp:coreProperties>
</file>